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9"/>
  </p:notesMasterIdLst>
  <p:sldIdLst>
    <p:sldId id="578" r:id="rId3"/>
    <p:sldId id="562" r:id="rId4"/>
    <p:sldId id="563" r:id="rId5"/>
    <p:sldId id="576" r:id="rId6"/>
    <p:sldId id="574" r:id="rId7"/>
    <p:sldId id="575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70" userDrawn="1">
          <p15:clr>
            <a:srgbClr val="A4A3A4"/>
          </p15:clr>
        </p15:guide>
        <p15:guide id="2" pos="2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F5C71"/>
    <a:srgbClr val="333F50"/>
    <a:srgbClr val="FFFFFF"/>
    <a:srgbClr val="002D5D"/>
    <a:srgbClr val="003964"/>
    <a:srgbClr val="EAEFF7"/>
    <a:srgbClr val="D2DEEF"/>
    <a:srgbClr val="1759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88353" autoAdjust="0"/>
  </p:normalViewPr>
  <p:slideViewPr>
    <p:cSldViewPr snapToGrid="0" showGuides="1">
      <p:cViewPr varScale="1">
        <p:scale>
          <a:sx n="77" d="100"/>
          <a:sy n="77" d="100"/>
        </p:scale>
        <p:origin x="-821" y="-72"/>
      </p:cViewPr>
      <p:guideLst>
        <p:guide orient="horz" pos="2170"/>
        <p:guide pos="2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2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F3FEA-91CA-42D1-A8C1-A144D696B301}" type="datetimeFigureOut">
              <a:rPr lang="zh-CN" altLang="en-US" smtClean="0"/>
              <a:pPr/>
              <a:t>2024-4-19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0133-0C57-44E9-AAA7-C9E5A2AACE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76975F-5B34-41DE-B351-F27D6B3119B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133-0C57-44E9-AAA7-C9E5A2AACE7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133-0C57-44E9-AAA7-C9E5A2AACE7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133-0C57-44E9-AAA7-C9E5A2AACE7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133-0C57-44E9-AAA7-C9E5A2AACE7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0133-0C57-44E9-AAA7-C9E5A2AACE7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 userDrawn="1"/>
        </p:nvSpPr>
        <p:spPr>
          <a:xfrm>
            <a:off x="-1" y="1894564"/>
            <a:ext cx="12192000" cy="3159980"/>
          </a:xfrm>
          <a:prstGeom prst="rect">
            <a:avLst/>
          </a:prstGeom>
          <a:solidFill>
            <a:srgbClr val="00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4" name="矩形 9"/>
          <p:cNvSpPr>
            <a:spLocks noChangeArrowheads="1"/>
          </p:cNvSpPr>
          <p:nvPr userDrawn="1"/>
        </p:nvSpPr>
        <p:spPr bwMode="auto">
          <a:xfrm>
            <a:off x="-2" y="1823502"/>
            <a:ext cx="12192001" cy="90488"/>
          </a:xfrm>
          <a:prstGeom prst="rect">
            <a:avLst/>
          </a:prstGeom>
          <a:solidFill>
            <a:srgbClr val="BFBFBF"/>
          </a:solidFill>
          <a:ln w="2857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charset="-122"/>
              <a:cs typeface="Times New Roman" panose="02020603050405020304" pitchFamily="18" charset="0"/>
              <a:sym typeface="黑体" panose="02010609060101010101" pitchFamily="2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 userDrawn="1"/>
        </p:nvSpPr>
        <p:spPr bwMode="auto">
          <a:xfrm>
            <a:off x="-1" y="5027894"/>
            <a:ext cx="12192001" cy="90488"/>
          </a:xfrm>
          <a:prstGeom prst="rect">
            <a:avLst/>
          </a:prstGeom>
          <a:solidFill>
            <a:srgbClr val="BFBFBF"/>
          </a:solidFill>
          <a:ln w="2857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charset="-122"/>
              <a:cs typeface="Times New Roman" panose="02020603050405020304" pitchFamily="18" charset="0"/>
              <a:sym typeface="黑体" panose="02010609060101010101" pitchFamily="2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5460" y="430118"/>
            <a:ext cx="3121076" cy="999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89D9C7-5DC6-4263-87FF-7C99F6FB63C3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2024-4-19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www.islide.cc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D3DB80-B894-403A-B48E-6FDC1A72010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5"/>
            <a:ext cx="10363200" cy="147002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6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3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3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6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0820CF-B880-4189-942D-D702A7CBA730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2024-4-19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C913308-F349-4B6D-A68A-DD1791B4A57B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sng">
                <a:solidFill>
                  <a:srgbClr val="C00000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963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4/19/2024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0FD6-CDA0-41C4-A73D-47383B313C78}" type="datetimeFigureOut">
              <a:rPr lang="zh-CN" altLang="en-US" smtClean="0"/>
              <a:pPr/>
              <a:t>2024-4-19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1D1E-A455-4720-A459-8047EAD365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平行四边形 22"/>
          <p:cNvSpPr/>
          <p:nvPr userDrawn="1"/>
        </p:nvSpPr>
        <p:spPr>
          <a:xfrm>
            <a:off x="-3657" y="558685"/>
            <a:ext cx="512737" cy="346042"/>
          </a:xfrm>
          <a:custGeom>
            <a:avLst/>
            <a:gdLst>
              <a:gd name="connsiteX0" fmla="*/ 0 w 613382"/>
              <a:gd name="connsiteY0" fmla="*/ 343584 h 343584"/>
              <a:gd name="connsiteX1" fmla="*/ 85896 w 613382"/>
              <a:gd name="connsiteY1" fmla="*/ 0 h 343584"/>
              <a:gd name="connsiteX2" fmla="*/ 613382 w 613382"/>
              <a:gd name="connsiteY2" fmla="*/ 0 h 343584"/>
              <a:gd name="connsiteX3" fmla="*/ 527486 w 613382"/>
              <a:gd name="connsiteY3" fmla="*/ 343584 h 343584"/>
              <a:gd name="connsiteX4" fmla="*/ 0 w 613382"/>
              <a:gd name="connsiteY4" fmla="*/ 343584 h 343584"/>
              <a:gd name="connsiteX0-1" fmla="*/ 0 w 613382"/>
              <a:gd name="connsiteY0-2" fmla="*/ 343584 h 343584"/>
              <a:gd name="connsiteX1-3" fmla="*/ 100645 w 613382"/>
              <a:gd name="connsiteY1-4" fmla="*/ 0 h 343584"/>
              <a:gd name="connsiteX2-5" fmla="*/ 613382 w 613382"/>
              <a:gd name="connsiteY2-6" fmla="*/ 0 h 343584"/>
              <a:gd name="connsiteX3-7" fmla="*/ 527486 w 613382"/>
              <a:gd name="connsiteY3-8" fmla="*/ 343584 h 343584"/>
              <a:gd name="connsiteX4-9" fmla="*/ 0 w 613382"/>
              <a:gd name="connsiteY4-10" fmla="*/ 343584 h 343584"/>
              <a:gd name="connsiteX0-11" fmla="*/ 2594 w 512737"/>
              <a:gd name="connsiteY0-12" fmla="*/ 346042 h 346042"/>
              <a:gd name="connsiteX1-13" fmla="*/ 0 w 512737"/>
              <a:gd name="connsiteY1-14" fmla="*/ 0 h 346042"/>
              <a:gd name="connsiteX2-15" fmla="*/ 512737 w 512737"/>
              <a:gd name="connsiteY2-16" fmla="*/ 0 h 346042"/>
              <a:gd name="connsiteX3-17" fmla="*/ 426841 w 512737"/>
              <a:gd name="connsiteY3-18" fmla="*/ 343584 h 346042"/>
              <a:gd name="connsiteX4-19" fmla="*/ 2594 w 512737"/>
              <a:gd name="connsiteY4-20" fmla="*/ 346042 h 346042"/>
              <a:gd name="connsiteX0-21" fmla="*/ 2594 w 512737"/>
              <a:gd name="connsiteY0-22" fmla="*/ 346042 h 346042"/>
              <a:gd name="connsiteX1-23" fmla="*/ 0 w 512737"/>
              <a:gd name="connsiteY1-24" fmla="*/ 0 h 346042"/>
              <a:gd name="connsiteX2-25" fmla="*/ 512737 w 512737"/>
              <a:gd name="connsiteY2-26" fmla="*/ 0 h 346042"/>
              <a:gd name="connsiteX3-27" fmla="*/ 426841 w 512737"/>
              <a:gd name="connsiteY3-28" fmla="*/ 343584 h 346042"/>
              <a:gd name="connsiteX4-29" fmla="*/ 2594 w 512737"/>
              <a:gd name="connsiteY4-30" fmla="*/ 346042 h 3460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2737" h="346042">
                <a:moveTo>
                  <a:pt x="2594" y="346042"/>
                </a:moveTo>
                <a:cubicBezTo>
                  <a:pt x="1729" y="230695"/>
                  <a:pt x="865" y="115347"/>
                  <a:pt x="0" y="0"/>
                </a:cubicBezTo>
                <a:lnTo>
                  <a:pt x="512737" y="0"/>
                </a:lnTo>
                <a:lnTo>
                  <a:pt x="426841" y="343584"/>
                </a:lnTo>
                <a:lnTo>
                  <a:pt x="2594" y="346042"/>
                </a:lnTo>
                <a:close/>
              </a:path>
            </a:pathLst>
          </a:custGeom>
          <a:solidFill>
            <a:srgbClr val="003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cxnSp>
        <p:nvCxnSpPr>
          <p:cNvPr id="14" name="直接连接符 13"/>
          <p:cNvCxnSpPr/>
          <p:nvPr userDrawn="1"/>
        </p:nvCxnSpPr>
        <p:spPr>
          <a:xfrm>
            <a:off x="459830" y="6592585"/>
            <a:ext cx="11297735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6"/>
          <p:cNvSpPr>
            <a:spLocks noChangeArrowheads="1"/>
          </p:cNvSpPr>
          <p:nvPr userDrawn="1"/>
        </p:nvSpPr>
        <p:spPr bwMode="auto">
          <a:xfrm>
            <a:off x="11072402" y="6485797"/>
            <a:ext cx="580608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00" b="0" i="0" u="none" strike="noStrike" kern="10" cap="none" spc="0" normalizeH="0" baseline="0" noProof="0" dirty="0">
                <a:ln w="9525">
                  <a:noFill/>
                  <a:round/>
                </a:ln>
                <a:gradFill rotWithShape="1">
                  <a:gsLst>
                    <a:gs pos="0">
                      <a:prstClr val="white">
                        <a:lumMod val="50000"/>
                      </a:prstClr>
                    </a:gs>
                    <a:gs pos="100000">
                      <a:prstClr val="white">
                        <a:lumMod val="50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Page </a:t>
            </a:r>
            <a:fld id="{A45D51EE-D175-4F6B-96D5-1F5F9EADD7B1}" type="slidenum">
              <a:rPr kumimoji="0" lang="en-US" altLang="zh-CN" sz="800" b="0" i="0" u="none" strike="noStrike" kern="10" cap="none" spc="0" normalizeH="0" baseline="0" noProof="0" dirty="0">
                <a:ln w="9525">
                  <a:noFill/>
                  <a:round/>
                </a:ln>
                <a:gradFill rotWithShape="1">
                  <a:gsLst>
                    <a:gs pos="0">
                      <a:prstClr val="white">
                        <a:lumMod val="50000"/>
                      </a:prstClr>
                    </a:gs>
                    <a:gs pos="100000">
                      <a:prstClr val="white">
                        <a:lumMod val="50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zh-CN" sz="800" b="0" i="0" u="none" strike="noStrike" kern="10" cap="none" spc="0" normalizeH="0" baseline="0" noProof="0" dirty="0">
              <a:ln w="9525">
                <a:noFill/>
                <a:round/>
              </a:ln>
              <a:gradFill rotWithShape="1">
                <a:gsLst>
                  <a:gs pos="0">
                    <a:prstClr val="white">
                      <a:lumMod val="50000"/>
                    </a:prstClr>
                  </a:gs>
                  <a:gs pos="100000">
                    <a:prstClr val="white">
                      <a:lumMod val="50000"/>
                    </a:prstClr>
                  </a:gs>
                </a:gsLst>
                <a:lin ang="5400000" scaled="1"/>
              </a:gra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平行四边形 16"/>
          <p:cNvSpPr/>
          <p:nvPr userDrawn="1"/>
        </p:nvSpPr>
        <p:spPr>
          <a:xfrm>
            <a:off x="243073" y="487645"/>
            <a:ext cx="433515" cy="2428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8" name="平行四边形 17"/>
          <p:cNvSpPr/>
          <p:nvPr userDrawn="1"/>
        </p:nvSpPr>
        <p:spPr>
          <a:xfrm>
            <a:off x="482703" y="800095"/>
            <a:ext cx="193885" cy="151521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cxnSp>
        <p:nvCxnSpPr>
          <p:cNvPr id="19" name="直接连接符 18"/>
          <p:cNvCxnSpPr/>
          <p:nvPr userDrawn="1"/>
        </p:nvCxnSpPr>
        <p:spPr>
          <a:xfrm>
            <a:off x="823965" y="903691"/>
            <a:ext cx="11368035" cy="0"/>
          </a:xfrm>
          <a:prstGeom prst="line">
            <a:avLst/>
          </a:prstGeom>
          <a:ln w="25400">
            <a:solidFill>
              <a:srgbClr val="0039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>
            <a:off x="10092018" y="903691"/>
            <a:ext cx="2099982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 userDrawn="1"/>
        </p:nvCxnSpPr>
        <p:spPr>
          <a:xfrm>
            <a:off x="10075630" y="903691"/>
            <a:ext cx="3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91241" y="237526"/>
            <a:ext cx="1562322" cy="5002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&#35831;&#20110;4&#26376;21&#26085;&#19979;&#29677;&#21069;&#23558;PPT&#21457;&#36865;&#21040;398867171@qq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89305" y="305435"/>
            <a:ext cx="9611360" cy="565150"/>
          </a:xfrm>
        </p:spPr>
        <p:txBody>
          <a:bodyPr/>
          <a:lstStyle/>
          <a:p>
            <a:pPr indent="88900" algn="l" defTabSz="685800" eaLnBrk="1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altLang="zh-CN" sz="3600" u="none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说明</a:t>
            </a:r>
            <a:r>
              <a:rPr lang="zh-CN" altLang="en-US" sz="3600" u="none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页</a:t>
            </a:r>
            <a:r>
              <a:rPr lang="en-US" altLang="zh-CN" sz="3600" u="none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：请各位申报老师注意(2024</a:t>
            </a:r>
            <a:r>
              <a:rPr lang="en-US" altLang="zh-CN" sz="3600" u="none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年)</a:t>
            </a:r>
            <a:endParaRPr lang="en-US" altLang="zh-CN" sz="3600" u="none" noProof="0" dirty="0" smtClean="0">
              <a:ln>
                <a:noFill/>
              </a:ln>
              <a:solidFill>
                <a:srgbClr val="3F5C7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1442" name="内容占位符 2"/>
          <p:cNvSpPr>
            <a:spLocks noGrp="1"/>
          </p:cNvSpPr>
          <p:nvPr>
            <p:ph idx="1"/>
          </p:nvPr>
        </p:nvSpPr>
        <p:spPr>
          <a:xfrm>
            <a:off x="895350" y="1546860"/>
            <a:ext cx="10216598" cy="385381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1、答辩时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间：高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级不超过5分钟，中级3分钟，严格控制，到时即停。</a:t>
            </a:r>
          </a:p>
          <a:p>
            <a:pPr marL="0" indent="0" eaLnBrk="1" hangingPunct="1">
              <a:buNone/>
            </a:pP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2、PPT所写内容须严格按照A3大表格内各单位审核的结果如实填写，总页数严格控制（不含封面）主体内容5页。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请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于</a:t>
            </a:r>
            <a:r>
              <a:rPr lang="en-US" altLang="zh-CN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10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日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下班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前，将PPT转成</a:t>
            </a:r>
            <a:r>
              <a:rPr lang="en-US" altLang="zh-CN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PDF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格式后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发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  <a:hlinkClick r:id="rId3"/>
              </a:rPr>
              <a:t>送到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李花老师OA，发送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时统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charset="-122"/>
                <a:cs typeface="Times New Roman" panose="02020603050405020304" pitchFamily="18" charset="0"/>
              </a:rPr>
              <a:t>一以姓名命名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393565" y="1940560"/>
            <a:ext cx="2912745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张三</a:t>
            </a:r>
          </a:p>
        </p:txBody>
      </p:sp>
      <p:sp>
        <p:nvSpPr>
          <p:cNvPr id="13" name="矩形 12"/>
          <p:cNvSpPr/>
          <p:nvPr/>
        </p:nvSpPr>
        <p:spPr>
          <a:xfrm>
            <a:off x="3508375" y="4925060"/>
            <a:ext cx="468249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XXX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学院</a:t>
            </a:r>
          </a:p>
        </p:txBody>
      </p:sp>
      <p:sp>
        <p:nvSpPr>
          <p:cNvPr id="15" name="矩形 14"/>
          <p:cNvSpPr/>
          <p:nvPr/>
        </p:nvSpPr>
        <p:spPr>
          <a:xfrm>
            <a:off x="2568575" y="3379470"/>
            <a:ext cx="651002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研究方向：高等教育管理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" y="285112"/>
            <a:ext cx="12191999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</a:t>
            </a:r>
            <a:r>
              <a:rPr kumimoji="0" 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高教管理系列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研究员</a:t>
            </a:r>
            <a:r>
              <a:rPr lang="en-US" altLang="zh-CN" sz="3600" b="1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申报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</a:t>
            </a:r>
          </a:p>
        </p:txBody>
      </p:sp>
      <p:sp>
        <p:nvSpPr>
          <p:cNvPr id="5" name="矩形 4"/>
          <p:cNvSpPr/>
          <p:nvPr/>
        </p:nvSpPr>
        <p:spPr>
          <a:xfrm>
            <a:off x="762000" y="1101983"/>
            <a:ext cx="10668000" cy="86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此页写基本信息，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微软雅黑字体，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44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号字，此行填完请删除</a:t>
            </a:r>
            <a:endParaRPr lang="zh-CN" altLang="en-US" sz="2000" b="1" dirty="0" smtClean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  <a:buChar char="n"/>
            </a:pPr>
            <a:endParaRPr lang="zh-CN" altLang="en-US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285112"/>
            <a:ext cx="12191999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XX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院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张三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简历</a:t>
            </a:r>
          </a:p>
        </p:txBody>
      </p:sp>
      <p:sp>
        <p:nvSpPr>
          <p:cNvPr id="5" name="矩形 4"/>
          <p:cNvSpPr/>
          <p:nvPr/>
        </p:nvSpPr>
        <p:spPr>
          <a:xfrm>
            <a:off x="762000" y="1101983"/>
            <a:ext cx="10668000" cy="4554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此页写简历（限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页，包括教育经历、工作经历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，微软雅黑字体，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20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号字）此行填完请删除</a:t>
            </a:r>
            <a:endParaRPr lang="zh-CN" altLang="en-US" sz="2000" b="1" dirty="0" smtClean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教育经历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2000.09-2004.06  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东南大学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建筑学院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大学本科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学士学位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2004.09-2007.06  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东南大学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建筑学院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硕士研究生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硕士学位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2007.09-2012.06  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东南大学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建筑学院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博士研究生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博士学位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indent="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Arial" panose="020B0604020202020204" pitchFamily="34" charset="0"/>
              <a:buNone/>
            </a:pPr>
            <a:endParaRPr lang="zh-CN" altLang="en-US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  <a:buChar char="n"/>
            </a:pP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工作经历（包含职称晋升时间）</a:t>
            </a:r>
            <a:endParaRPr lang="en-US" altLang="zh-CN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</a:rPr>
              <a:t>2012.09-2015.06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东南大学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建筑学院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博士</a:t>
            </a:r>
            <a:r>
              <a:rPr 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后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2015.06-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至今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     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东南大学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建筑学院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讲师（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2015.06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），副教授（</a:t>
            </a:r>
            <a:r>
              <a:rPr lang="en-US" altLang="zh-CN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2018.04</a:t>
            </a:r>
            <a:r>
              <a:rPr lang="zh-CN" altLang="en-US" sz="2000" dirty="0">
                <a:solidFill>
                  <a:srgbClr val="3F5C7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285112"/>
            <a:ext cx="12191999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l" defTabSz="6858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XX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院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张三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任现职以来教学、科研业绩</a:t>
            </a:r>
          </a:p>
        </p:txBody>
      </p:sp>
      <p:sp>
        <p:nvSpPr>
          <p:cNvPr id="5" name="矩形 4"/>
          <p:cNvSpPr/>
          <p:nvPr/>
        </p:nvSpPr>
        <p:spPr>
          <a:xfrm>
            <a:off x="762000" y="1101983"/>
            <a:ext cx="10668000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此页写教学、科研业绩（限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页，仅填写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任现职以来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的教学、科研工作业绩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，微软雅黑字体，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20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号字）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红色文字填完请删除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285112"/>
            <a:ext cx="12191999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XX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院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张三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任现职以来管理业绩</a:t>
            </a:r>
          </a:p>
        </p:txBody>
      </p:sp>
      <p:sp>
        <p:nvSpPr>
          <p:cNvPr id="5" name="矩形 4"/>
          <p:cNvSpPr/>
          <p:nvPr/>
        </p:nvSpPr>
        <p:spPr>
          <a:xfrm>
            <a:off x="762000" y="1101983"/>
            <a:ext cx="10668000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此页写管理业绩（限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页，仅填写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任现职以来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的管理工作业绩（包括专业知识和工作能力、工作业绩）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，微软雅黑字体，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20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号字）红色文字填完请删除</a:t>
            </a:r>
            <a:endParaRPr lang="zh-CN" altLang="en-US" sz="2000" b="1" dirty="0" smtClean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  <a:buChar char="n"/>
            </a:pPr>
            <a:endParaRPr lang="zh-CN" altLang="en-US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285112"/>
            <a:ext cx="12191999" cy="589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88900" algn="l" defTabSz="6858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 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XX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学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院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张三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—</a:t>
            </a:r>
            <a:r>
              <a:rPr lang="zh-CN" altLang="en-US" sz="3600" b="1" noProof="0" dirty="0" smtClean="0">
                <a:ln>
                  <a:noFill/>
                </a:ln>
                <a:solidFill>
                  <a:srgbClr val="3F5C7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亮点工作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F5C7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2000" y="1101983"/>
            <a:ext cx="10668000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此页写亮点工作（限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页，仅填写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任现职以来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的突出亮点，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微软雅黑字体，</a:t>
            </a:r>
            <a:r>
              <a:rPr lang="en-US" altLang="zh-CN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20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号字）</a:t>
            </a:r>
          </a:p>
          <a:p>
            <a:pPr indent="0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Font typeface="Wingdings" panose="05000000000000000000" pitchFamily="2" charset="2"/>
              <a:buNone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红色文字填完请删除</a:t>
            </a:r>
            <a:endParaRPr lang="zh-CN" altLang="en-US" sz="2000" b="1" dirty="0" smtClean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Clr>
                <a:srgbClr val="3F5C71"/>
              </a:buClr>
              <a:buSzTx/>
              <a:buFont typeface="Wingdings" panose="05000000000000000000" pitchFamily="2" charset="2"/>
              <a:buChar char="n"/>
            </a:pPr>
            <a:endParaRPr lang="zh-CN" altLang="en-US" sz="2000" dirty="0">
              <a:solidFill>
                <a:srgbClr val="3F5C7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JlNDljNTg3Yjg2YmYxODEyZGY3ZmE2YjVkZGVkNTIifQ==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9525"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558</Words>
  <Application>Microsoft Office PowerPoint</Application>
  <PresentationFormat>自定义</PresentationFormat>
  <Paragraphs>34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1_Office 主题​​</vt:lpstr>
      <vt:lpstr>Office 主题​​</vt:lpstr>
      <vt:lpstr>说明页：请各位申报老师注意(2024年)</vt:lpstr>
      <vt:lpstr>幻灯片 2</vt:lpstr>
      <vt:lpstr>幻灯片 3</vt:lpstr>
      <vt:lpstr>幻灯片 4</vt:lpstr>
      <vt:lpstr>幻灯片 5</vt:lpstr>
      <vt:lpstr>幻灯片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Administrator</cp:lastModifiedBy>
  <cp:revision>306</cp:revision>
  <cp:lastPrinted>2019-03-08T02:52:00Z</cp:lastPrinted>
  <dcterms:created xsi:type="dcterms:W3CDTF">2019-03-08T00:20:00Z</dcterms:created>
  <dcterms:modified xsi:type="dcterms:W3CDTF">2024-04-19T00:59:26Z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4473EFA5CB5F41AFAB19D1A42EFC2419_12</vt:lpwstr>
  </property>
</Properties>
</file>